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6" r:id="rId8"/>
    <p:sldId id="265" r:id="rId9"/>
    <p:sldId id="264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5ED62-D56B-4203-BAF9-1CE641068B05}" v="1" dt="2023-05-26T11:11:34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Knutsen Andreassen" userId="fc195856-108d-419d-a002-25f82fb888ec" providerId="ADAL" clId="{92C5ED62-D56B-4203-BAF9-1CE641068B05}"/>
    <pc:docChg chg="undo custSel addSld delSld modSld sldOrd">
      <pc:chgData name="Ellen Knutsen Andreassen" userId="fc195856-108d-419d-a002-25f82fb888ec" providerId="ADAL" clId="{92C5ED62-D56B-4203-BAF9-1CE641068B05}" dt="2023-08-08T12:01:47.566" v="4758" actId="20577"/>
      <pc:docMkLst>
        <pc:docMk/>
      </pc:docMkLst>
      <pc:sldChg chg="addSp delSp modSp mod setBg setClrOvrMap">
        <pc:chgData name="Ellen Knutsen Andreassen" userId="fc195856-108d-419d-a002-25f82fb888ec" providerId="ADAL" clId="{92C5ED62-D56B-4203-BAF9-1CE641068B05}" dt="2023-05-26T11:11:34.325" v="4728" actId="27636"/>
        <pc:sldMkLst>
          <pc:docMk/>
          <pc:sldMk cId="2966671593" sldId="256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2966671593" sldId="256"/>
            <ac:spMk id="2" creationId="{5A194C2B-4DE6-58E0-2B8B-A3EA3C6D615D}"/>
          </ac:spMkLst>
        </pc:spChg>
        <pc:spChg chg="mod">
          <ac:chgData name="Ellen Knutsen Andreassen" userId="fc195856-108d-419d-a002-25f82fb888ec" providerId="ADAL" clId="{92C5ED62-D56B-4203-BAF9-1CE641068B05}" dt="2023-05-26T11:11:34.325" v="4728" actId="27636"/>
          <ac:spMkLst>
            <pc:docMk/>
            <pc:sldMk cId="2966671593" sldId="256"/>
            <ac:spMk id="3" creationId="{31A3F0B5-F941-EEEC-C49B-243A079EA684}"/>
          </ac:spMkLst>
        </pc:spChg>
        <pc:spChg chg="add del">
          <ac:chgData name="Ellen Knutsen Andreassen" userId="fc195856-108d-419d-a002-25f82fb888ec" providerId="ADAL" clId="{92C5ED62-D56B-4203-BAF9-1CE641068B05}" dt="2023-05-26T11:05:59.854" v="4726" actId="26606"/>
          <ac:spMkLst>
            <pc:docMk/>
            <pc:sldMk cId="2966671593" sldId="256"/>
            <ac:spMk id="9" creationId="{71B2258F-86CA-4D4D-8270-BC05FCDEBFB3}"/>
          </ac:spMkLst>
        </pc:spChg>
        <pc:picChg chg="add del">
          <ac:chgData name="Ellen Knutsen Andreassen" userId="fc195856-108d-419d-a002-25f82fb888ec" providerId="ADAL" clId="{92C5ED62-D56B-4203-BAF9-1CE641068B05}" dt="2023-05-26T11:05:59.854" v="4726" actId="26606"/>
          <ac:picMkLst>
            <pc:docMk/>
            <pc:sldMk cId="2966671593" sldId="256"/>
            <ac:picMk id="5" creationId="{2C24BA2E-C8B8-3494-1A1F-04B1CC8D7C32}"/>
          </ac:picMkLst>
        </pc:picChg>
      </pc:sldChg>
      <pc:sldChg chg="modSp mod">
        <pc:chgData name="Ellen Knutsen Andreassen" userId="fc195856-108d-419d-a002-25f82fb888ec" providerId="ADAL" clId="{92C5ED62-D56B-4203-BAF9-1CE641068B05}" dt="2023-05-26T11:11:34.387" v="4730" actId="27636"/>
        <pc:sldMkLst>
          <pc:docMk/>
          <pc:sldMk cId="3659685495" sldId="257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3659685495" sldId="257"/>
            <ac:spMk id="2" creationId="{24F5A20C-993A-132F-175F-161A6084FCC3}"/>
          </ac:spMkLst>
        </pc:spChg>
        <pc:spChg chg="mod">
          <ac:chgData name="Ellen Knutsen Andreassen" userId="fc195856-108d-419d-a002-25f82fb888ec" providerId="ADAL" clId="{92C5ED62-D56B-4203-BAF9-1CE641068B05}" dt="2023-05-26T11:11:34.387" v="4730" actId="27636"/>
          <ac:spMkLst>
            <pc:docMk/>
            <pc:sldMk cId="3659685495" sldId="257"/>
            <ac:spMk id="3" creationId="{84F9A073-CAB2-DC0F-8935-EDB512E36F5E}"/>
          </ac:spMkLst>
        </pc:spChg>
      </pc:sldChg>
      <pc:sldChg chg="modSp mod">
        <pc:chgData name="Ellen Knutsen Andreassen" userId="fc195856-108d-419d-a002-25f82fb888ec" providerId="ADAL" clId="{92C5ED62-D56B-4203-BAF9-1CE641068B05}" dt="2023-08-08T12:01:47.566" v="4758" actId="20577"/>
        <pc:sldMkLst>
          <pc:docMk/>
          <pc:sldMk cId="1034450957" sldId="258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1034450957" sldId="258"/>
            <ac:spMk id="2" creationId="{A851CE54-1242-4512-E9A2-8C2FE6CD570F}"/>
          </ac:spMkLst>
        </pc:spChg>
        <pc:spChg chg="mod">
          <ac:chgData name="Ellen Knutsen Andreassen" userId="fc195856-108d-419d-a002-25f82fb888ec" providerId="ADAL" clId="{92C5ED62-D56B-4203-BAF9-1CE641068B05}" dt="2023-08-08T12:01:47.566" v="4758" actId="20577"/>
          <ac:spMkLst>
            <pc:docMk/>
            <pc:sldMk cId="1034450957" sldId="258"/>
            <ac:spMk id="3" creationId="{FFB0AD99-149C-87FA-A9A2-48BFBA5A03EB}"/>
          </ac:spMkLst>
        </pc:spChg>
      </pc:sldChg>
      <pc:sldChg chg="modSp mod">
        <pc:chgData name="Ellen Knutsen Andreassen" userId="fc195856-108d-419d-a002-25f82fb888ec" providerId="ADAL" clId="{92C5ED62-D56B-4203-BAF9-1CE641068B05}" dt="2023-05-30T11:55:36.864" v="4737" actId="20577"/>
        <pc:sldMkLst>
          <pc:docMk/>
          <pc:sldMk cId="623589651" sldId="259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623589651" sldId="259"/>
            <ac:spMk id="2" creationId="{46293B79-2C81-1384-7CAC-1DE0998882C5}"/>
          </ac:spMkLst>
        </pc:spChg>
        <pc:spChg chg="mod">
          <ac:chgData name="Ellen Knutsen Andreassen" userId="fc195856-108d-419d-a002-25f82fb888ec" providerId="ADAL" clId="{92C5ED62-D56B-4203-BAF9-1CE641068B05}" dt="2023-05-30T11:55:36.864" v="4737" actId="20577"/>
          <ac:spMkLst>
            <pc:docMk/>
            <pc:sldMk cId="623589651" sldId="259"/>
            <ac:spMk id="3" creationId="{38194B9F-E27E-A7ED-DB84-D980AF8CB7EC}"/>
          </ac:spMkLst>
        </pc:spChg>
      </pc:sldChg>
      <pc:sldChg chg="modSp mod">
        <pc:chgData name="Ellen Knutsen Andreassen" userId="fc195856-108d-419d-a002-25f82fb888ec" providerId="ADAL" clId="{92C5ED62-D56B-4203-BAF9-1CE641068B05}" dt="2023-05-26T11:11:34.403" v="4731" actId="27636"/>
        <pc:sldMkLst>
          <pc:docMk/>
          <pc:sldMk cId="4293933157" sldId="260"/>
        </pc:sldMkLst>
        <pc:spChg chg="mod">
          <ac:chgData name="Ellen Knutsen Andreassen" userId="fc195856-108d-419d-a002-25f82fb888ec" providerId="ADAL" clId="{92C5ED62-D56B-4203-BAF9-1CE641068B05}" dt="2023-05-26T08:04:29.655" v="3161" actId="20577"/>
          <ac:spMkLst>
            <pc:docMk/>
            <pc:sldMk cId="4293933157" sldId="260"/>
            <ac:spMk id="2" creationId="{F269ABB0-5033-3203-3921-9EA3FB51B0D3}"/>
          </ac:spMkLst>
        </pc:spChg>
        <pc:spChg chg="mod">
          <ac:chgData name="Ellen Knutsen Andreassen" userId="fc195856-108d-419d-a002-25f82fb888ec" providerId="ADAL" clId="{92C5ED62-D56B-4203-BAF9-1CE641068B05}" dt="2023-05-26T11:11:34.403" v="4731" actId="27636"/>
          <ac:spMkLst>
            <pc:docMk/>
            <pc:sldMk cId="4293933157" sldId="260"/>
            <ac:spMk id="3" creationId="{8BE56FDF-50F5-CF83-4B1C-C0E793701BE3}"/>
          </ac:spMkLst>
        </pc:spChg>
      </pc:sldChg>
      <pc:sldChg chg="new del">
        <pc:chgData name="Ellen Knutsen Andreassen" userId="fc195856-108d-419d-a002-25f82fb888ec" providerId="ADAL" clId="{92C5ED62-D56B-4203-BAF9-1CE641068B05}" dt="2023-05-26T07:22:51.424" v="448" actId="47"/>
        <pc:sldMkLst>
          <pc:docMk/>
          <pc:sldMk cId="2893252641" sldId="261"/>
        </pc:sldMkLst>
      </pc:sldChg>
      <pc:sldChg chg="modSp new del mod">
        <pc:chgData name="Ellen Knutsen Andreassen" userId="fc195856-108d-419d-a002-25f82fb888ec" providerId="ADAL" clId="{92C5ED62-D56B-4203-BAF9-1CE641068B05}" dt="2023-05-26T07:22:39.264" v="446" actId="47"/>
        <pc:sldMkLst>
          <pc:docMk/>
          <pc:sldMk cId="3447723173" sldId="261"/>
        </pc:sldMkLst>
        <pc:spChg chg="mod">
          <ac:chgData name="Ellen Knutsen Andreassen" userId="fc195856-108d-419d-a002-25f82fb888ec" providerId="ADAL" clId="{92C5ED62-D56B-4203-BAF9-1CE641068B05}" dt="2023-05-26T07:21:38.697" v="393" actId="27636"/>
          <ac:spMkLst>
            <pc:docMk/>
            <pc:sldMk cId="3447723173" sldId="261"/>
            <ac:spMk id="2" creationId="{22C9783A-7C80-0D66-B799-19367CFF15A4}"/>
          </ac:spMkLst>
        </pc:spChg>
        <pc:spChg chg="mod">
          <ac:chgData name="Ellen Knutsen Andreassen" userId="fc195856-108d-419d-a002-25f82fb888ec" providerId="ADAL" clId="{92C5ED62-D56B-4203-BAF9-1CE641068B05}" dt="2023-05-26T07:22:36.847" v="445" actId="21"/>
          <ac:spMkLst>
            <pc:docMk/>
            <pc:sldMk cId="3447723173" sldId="261"/>
            <ac:spMk id="3" creationId="{8E700B90-E2BF-D123-8D6D-9FCA3EED0319}"/>
          </ac:spMkLst>
        </pc:spChg>
      </pc:sldChg>
      <pc:sldChg chg="addSp modSp new mod ord">
        <pc:chgData name="Ellen Knutsen Andreassen" userId="fc195856-108d-419d-a002-25f82fb888ec" providerId="ADAL" clId="{92C5ED62-D56B-4203-BAF9-1CE641068B05}" dt="2023-05-26T07:29:06.899" v="817" actId="255"/>
        <pc:sldMkLst>
          <pc:docMk/>
          <pc:sldMk cId="4038710513" sldId="261"/>
        </pc:sldMkLst>
        <pc:spChg chg="add mod">
          <ac:chgData name="Ellen Knutsen Andreassen" userId="fc195856-108d-419d-a002-25f82fb888ec" providerId="ADAL" clId="{92C5ED62-D56B-4203-BAF9-1CE641068B05}" dt="2023-05-26T07:29:06.899" v="817" actId="255"/>
          <ac:spMkLst>
            <pc:docMk/>
            <pc:sldMk cId="4038710513" sldId="261"/>
            <ac:spMk id="3" creationId="{968E32BB-0854-6D63-31F4-8BC7E590FECC}"/>
          </ac:spMkLst>
        </pc:spChg>
      </pc:sldChg>
      <pc:sldChg chg="new del">
        <pc:chgData name="Ellen Knutsen Andreassen" userId="fc195856-108d-419d-a002-25f82fb888ec" providerId="ADAL" clId="{92C5ED62-D56B-4203-BAF9-1CE641068B05}" dt="2023-05-26T07:43:37.700" v="1568" actId="47"/>
        <pc:sldMkLst>
          <pc:docMk/>
          <pc:sldMk cId="294514241" sldId="262"/>
        </pc:sldMkLst>
      </pc:sldChg>
      <pc:sldChg chg="addSp delSp modSp new mod">
        <pc:chgData name="Ellen Knutsen Andreassen" userId="fc195856-108d-419d-a002-25f82fb888ec" providerId="ADAL" clId="{92C5ED62-D56B-4203-BAF9-1CE641068B05}" dt="2023-05-30T11:59:44.731" v="4746" actId="20577"/>
        <pc:sldMkLst>
          <pc:docMk/>
          <pc:sldMk cId="3927312679" sldId="262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3927312679" sldId="262"/>
            <ac:spMk id="2" creationId="{138FFD46-1118-49E5-91A6-F23228394CD4}"/>
          </ac:spMkLst>
        </pc:spChg>
        <pc:spChg chg="mod">
          <ac:chgData name="Ellen Knutsen Andreassen" userId="fc195856-108d-419d-a002-25f82fb888ec" providerId="ADAL" clId="{92C5ED62-D56B-4203-BAF9-1CE641068B05}" dt="2023-05-30T11:59:44.731" v="4746" actId="20577"/>
          <ac:spMkLst>
            <pc:docMk/>
            <pc:sldMk cId="3927312679" sldId="262"/>
            <ac:spMk id="3" creationId="{6252258E-2628-60D3-A4D7-7BE8D74CEC9F}"/>
          </ac:spMkLst>
        </pc:spChg>
        <pc:spChg chg="add del mod">
          <ac:chgData name="Ellen Knutsen Andreassen" userId="fc195856-108d-419d-a002-25f82fb888ec" providerId="ADAL" clId="{92C5ED62-D56B-4203-BAF9-1CE641068B05}" dt="2023-05-26T07:48:22.850" v="1912"/>
          <ac:spMkLst>
            <pc:docMk/>
            <pc:sldMk cId="3927312679" sldId="262"/>
            <ac:spMk id="5" creationId="{9365FD6F-48D7-5560-1C2C-B74AB434EFF9}"/>
          </ac:spMkLst>
        </pc:spChg>
      </pc:sldChg>
      <pc:sldChg chg="modSp new mod">
        <pc:chgData name="Ellen Knutsen Andreassen" userId="fc195856-108d-419d-a002-25f82fb888ec" providerId="ADAL" clId="{92C5ED62-D56B-4203-BAF9-1CE641068B05}" dt="2023-05-26T11:11:34.441" v="4733" actId="27636"/>
        <pc:sldMkLst>
          <pc:docMk/>
          <pc:sldMk cId="2327658503" sldId="263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2327658503" sldId="263"/>
            <ac:spMk id="2" creationId="{EB0DEB0C-C103-70B3-6323-E348866F5A5A}"/>
          </ac:spMkLst>
        </pc:spChg>
        <pc:spChg chg="mod">
          <ac:chgData name="Ellen Knutsen Andreassen" userId="fc195856-108d-419d-a002-25f82fb888ec" providerId="ADAL" clId="{92C5ED62-D56B-4203-BAF9-1CE641068B05}" dt="2023-05-26T11:11:34.441" v="4733" actId="27636"/>
          <ac:spMkLst>
            <pc:docMk/>
            <pc:sldMk cId="2327658503" sldId="263"/>
            <ac:spMk id="3" creationId="{6058E80B-AFDB-1EAC-10F5-C380A38CE03F}"/>
          </ac:spMkLst>
        </pc:spChg>
      </pc:sldChg>
      <pc:sldChg chg="modSp new mod ord">
        <pc:chgData name="Ellen Knutsen Andreassen" userId="fc195856-108d-419d-a002-25f82fb888ec" providerId="ADAL" clId="{92C5ED62-D56B-4203-BAF9-1CE641068B05}" dt="2023-05-30T11:57:18.581" v="4739" actId="20577"/>
        <pc:sldMkLst>
          <pc:docMk/>
          <pc:sldMk cId="2816275473" sldId="264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2816275473" sldId="264"/>
            <ac:spMk id="2" creationId="{FA90A67D-16D1-C4DD-8E04-A7A112C34B1A}"/>
          </ac:spMkLst>
        </pc:spChg>
        <pc:spChg chg="mod">
          <ac:chgData name="Ellen Knutsen Andreassen" userId="fc195856-108d-419d-a002-25f82fb888ec" providerId="ADAL" clId="{92C5ED62-D56B-4203-BAF9-1CE641068B05}" dt="2023-05-30T11:57:18.581" v="4739" actId="20577"/>
          <ac:spMkLst>
            <pc:docMk/>
            <pc:sldMk cId="2816275473" sldId="264"/>
            <ac:spMk id="3" creationId="{D02033D5-15B4-63CE-6CA9-AD2AE774DDDD}"/>
          </ac:spMkLst>
        </pc:spChg>
      </pc:sldChg>
      <pc:sldChg chg="modSp new mod">
        <pc:chgData name="Ellen Knutsen Andreassen" userId="fc195856-108d-419d-a002-25f82fb888ec" providerId="ADAL" clId="{92C5ED62-D56B-4203-BAF9-1CE641068B05}" dt="2023-05-26T11:11:34.187" v="4727"/>
        <pc:sldMkLst>
          <pc:docMk/>
          <pc:sldMk cId="1362150785" sldId="265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1362150785" sldId="265"/>
            <ac:spMk id="2" creationId="{B4D8BF96-F26E-7C8F-B638-4E4C27D821D7}"/>
          </ac:spMkLst>
        </pc:spChg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1362150785" sldId="265"/>
            <ac:spMk id="3" creationId="{EF145F92-F6AC-48E3-CA8F-9DF406B68455}"/>
          </ac:spMkLst>
        </pc:spChg>
      </pc:sldChg>
      <pc:sldChg chg="modSp new mod">
        <pc:chgData name="Ellen Knutsen Andreassen" userId="fc195856-108d-419d-a002-25f82fb888ec" providerId="ADAL" clId="{92C5ED62-D56B-4203-BAF9-1CE641068B05}" dt="2023-05-26T11:11:34.187" v="4727"/>
        <pc:sldMkLst>
          <pc:docMk/>
          <pc:sldMk cId="2469140740" sldId="266"/>
        </pc:sldMkLst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2469140740" sldId="266"/>
            <ac:spMk id="2" creationId="{1DE50E6F-DDBD-C824-65BC-CC45C08AEA29}"/>
          </ac:spMkLst>
        </pc:spChg>
        <pc:spChg chg="mod">
          <ac:chgData name="Ellen Knutsen Andreassen" userId="fc195856-108d-419d-a002-25f82fb888ec" providerId="ADAL" clId="{92C5ED62-D56B-4203-BAF9-1CE641068B05}" dt="2023-05-26T11:11:34.187" v="4727"/>
          <ac:spMkLst>
            <pc:docMk/>
            <pc:sldMk cId="2469140740" sldId="266"/>
            <ac:spMk id="3" creationId="{41A9DCDA-9E43-BB3D-8BA9-1E63F4DA4E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62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83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9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804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87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974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774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27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77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8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720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3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97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3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8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6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0373-07F3-452B-A304-0EE380273968}" type="datetimeFigureOut">
              <a:rPr lang="nb-NO" smtClean="0"/>
              <a:t>08.08.2023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3758F6-73E3-426A-9151-2606D28A5A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97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194C2B-4DE6-58E0-2B8B-A3EA3C6D61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/>
              <a:t>Den profesjonelle ungdomsskoleeleven – </a:t>
            </a:r>
            <a:br>
              <a:rPr lang="nb-NO"/>
            </a:br>
            <a:r>
              <a:rPr lang="nb-NO"/>
              <a:t>oppstart 8. trinn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1A3F0B5-F941-EEEC-C49B-243A079EA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 rtl="0" fontAlgn="base"/>
            <a:endParaRPr lang="nb-NO" sz="1800" b="1">
              <a:solidFill>
                <a:srgbClr val="2E74B5"/>
              </a:solidFill>
              <a:latin typeface="Verdana" panose="020B0604030504040204" pitchFamily="34" charset="0"/>
            </a:endParaRPr>
          </a:p>
          <a:p>
            <a:pPr algn="l" rtl="0" fontAlgn="base"/>
            <a:r>
              <a:rPr lang="nb-NO" sz="1800" b="1">
                <a:latin typeface="Verdana" panose="020B0604030504040204" pitchFamily="34" charset="0"/>
              </a:rPr>
              <a:t>M</a:t>
            </a:r>
            <a:r>
              <a:rPr lang="nb-NO" sz="1800" b="1" i="0">
                <a:effectLst/>
                <a:latin typeface="Verdana" panose="020B0604030504040204" pitchFamily="34" charset="0"/>
              </a:rPr>
              <a:t>ål:</a:t>
            </a:r>
            <a:r>
              <a:rPr lang="nb-NO" sz="1800" b="0" i="0">
                <a:effectLst/>
                <a:latin typeface="Verdana" panose="020B0604030504040204" pitchFamily="34" charset="0"/>
              </a:rPr>
              <a:t> </a:t>
            </a:r>
          </a:p>
          <a:p>
            <a:pPr algn="l" rtl="0" fontAlgn="base"/>
            <a:r>
              <a:rPr lang="nb-NO" sz="1800" b="1" i="0">
                <a:effectLst/>
                <a:latin typeface="Verdana" panose="020B0604030504040204" pitchFamily="34" charset="0"/>
              </a:rPr>
              <a:t>Våre elever skal oppleve et trygt og godt læringsmiljø, der de mestrer og utvikler seg faglig og sosialt</a:t>
            </a:r>
            <a:endParaRPr lang="nb-NO" b="0" i="0">
              <a:effectLst/>
              <a:latin typeface="Segoe UI" panose="020B0502040204020203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667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0DEB0C-C103-70B3-6323-E348866F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Læreren som leder - standard på rom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58E80B-AFDB-1EAC-10F5-C380A38CE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>*Bilder av standard på rom og hyller</a:t>
            </a:r>
          </a:p>
          <a:p>
            <a:pPr marL="0" indent="0">
              <a:buNone/>
            </a:pPr>
            <a:r>
              <a:rPr lang="nb-NO" dirty="0"/>
              <a:t>*Ha klassekart</a:t>
            </a:r>
          </a:p>
          <a:p>
            <a:pPr marL="0" indent="0">
              <a:buNone/>
            </a:pPr>
            <a:r>
              <a:rPr lang="nb-NO" dirty="0"/>
              <a:t>*Alle pulter og stoler har navn</a:t>
            </a:r>
          </a:p>
          <a:p>
            <a:pPr marL="0" indent="0">
              <a:buNone/>
            </a:pPr>
            <a:r>
              <a:rPr lang="nb-NO" dirty="0"/>
              <a:t>*Faste plasser også på andre rom</a:t>
            </a:r>
          </a:p>
          <a:p>
            <a:pPr marL="0" indent="0">
              <a:buNone/>
            </a:pPr>
            <a:r>
              <a:rPr lang="nb-NO" dirty="0"/>
              <a:t>*Henge opp skolens verdier – sosial pedagogiske mål</a:t>
            </a:r>
          </a:p>
          <a:p>
            <a:pPr marL="0" indent="0">
              <a:buNone/>
            </a:pPr>
            <a:r>
              <a:rPr lang="nb-NO" dirty="0"/>
              <a:t>*Henge opp regler – skolens- og klasseregler</a:t>
            </a:r>
          </a:p>
          <a:p>
            <a:pPr marL="0" indent="0">
              <a:buNone/>
            </a:pPr>
            <a:r>
              <a:rPr lang="nb-NO" dirty="0"/>
              <a:t>*Separate soner for fagene på veggene</a:t>
            </a:r>
          </a:p>
          <a:p>
            <a:pPr marL="0" indent="0">
              <a:buNone/>
            </a:pPr>
            <a:r>
              <a:rPr lang="nb-NO" dirty="0"/>
              <a:t>*Felles tidslinje som utvikler seg i takt med det som gjennomgås</a:t>
            </a:r>
          </a:p>
          <a:p>
            <a:pPr marL="0" indent="0">
              <a:buNone/>
            </a:pPr>
            <a:r>
              <a:rPr lang="nb-NO" dirty="0"/>
              <a:t>*Henge opp læringsstrategier som er gjennomgått/brukes</a:t>
            </a:r>
          </a:p>
          <a:p>
            <a:pPr marL="0" indent="0">
              <a:buNone/>
            </a:pPr>
            <a:r>
              <a:rPr lang="nb-NO" dirty="0"/>
              <a:t>*Rydde klasserommet hver dag på slutten av dagen</a:t>
            </a:r>
          </a:p>
          <a:p>
            <a:pPr marL="0" indent="0">
              <a:buNone/>
            </a:pPr>
            <a:r>
              <a:rPr lang="nb-NO" dirty="0"/>
              <a:t>*Hver fredag en ekstra rydderunde på hyller, klasserom og skap</a:t>
            </a:r>
          </a:p>
          <a:p>
            <a:pPr marL="0" indent="0">
              <a:buNone/>
            </a:pPr>
            <a:r>
              <a:rPr lang="nb-NO" dirty="0"/>
              <a:t>*Søpla tas ut, vinduer lukkes og alt låses. Ladeskap på.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765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8FFD46-1118-49E5-91A6-F2322839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Relasjon mellom lærer/elev og elev/elev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52258E-2628-60D3-A4D7-7BE8D74C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Turdager</a:t>
            </a:r>
            <a:r>
              <a:rPr lang="nb-NO" dirty="0"/>
              <a:t> med aktiviteter – konkrete mål for turen – </a:t>
            </a:r>
            <a:r>
              <a:rPr lang="nb-NO"/>
              <a:t>bygge klassemiljø</a:t>
            </a:r>
            <a:endParaRPr lang="nb-NO" dirty="0"/>
          </a:p>
          <a:p>
            <a:r>
              <a:rPr lang="nb-NO" dirty="0"/>
              <a:t>Rollespill og andre leker/aktiviteter for å skape et godt og trygt klassemiljø</a:t>
            </a:r>
          </a:p>
          <a:p>
            <a:r>
              <a:rPr lang="nb-NO" dirty="0"/>
              <a:t>Skape en inkluderende klasse som alle er stolt av å være en del av</a:t>
            </a:r>
          </a:p>
          <a:p>
            <a:r>
              <a:rPr lang="nb-NO" dirty="0"/>
              <a:t>Ukentlige klassemøter - bruke Klassemøtemodellen (E. Djønne), videre jobbe med del 1, 8. trinn, Min Framtid «Livsmestring og selvbevissthet»</a:t>
            </a:r>
          </a:p>
          <a:p>
            <a:r>
              <a:rPr lang="nb-NO" dirty="0"/>
              <a:t>Jobbe med verdier – sosial pedagogiske mål – eksempler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731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1CE54-1242-4512-E9A2-8C2FE6CD5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 starter hos den voksne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B0AD99-149C-87FA-A9A2-48BFBA5A0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Som voksne skal vi stille krav, faglig og sosialt til eleven</a:t>
            </a:r>
          </a:p>
          <a:p>
            <a:endParaRPr lang="nb-NO" dirty="0"/>
          </a:p>
          <a:p>
            <a:r>
              <a:rPr lang="nb-NO" dirty="0"/>
              <a:t>Ha forventninger til eleven</a:t>
            </a:r>
          </a:p>
          <a:p>
            <a:endParaRPr lang="nb-NO" dirty="0"/>
          </a:p>
          <a:p>
            <a:r>
              <a:rPr lang="nb-NO" dirty="0"/>
              <a:t>Ha tro på eleven</a:t>
            </a:r>
          </a:p>
          <a:p>
            <a:endParaRPr lang="nb-NO" dirty="0"/>
          </a:p>
          <a:p>
            <a:r>
              <a:rPr lang="nb-NO" dirty="0"/>
              <a:t>Bygge relasjon til eleven</a:t>
            </a:r>
          </a:p>
          <a:p>
            <a:endParaRPr lang="nb-NO" dirty="0"/>
          </a:p>
          <a:p>
            <a:r>
              <a:rPr lang="nb-NO" dirty="0"/>
              <a:t>Vise eksempler på det vi ønsker – eksemplets kraft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/>
              <a:t>Vi skal </a:t>
            </a:r>
            <a:r>
              <a:rPr lang="nb-NO" dirty="0"/>
              <a:t>vise i det daglige hva det betyr å ta ansvar, omsorg, respekt , å være selvstendig og robust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445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F5A20C-993A-132F-175F-161A6084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Elever på Seljestad ungdomsskole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F9A073-CAB2-DC0F-8935-EDB512E3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Tar ANSVAR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Viser OMSORG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Viser RESPEKT</a:t>
            </a:r>
          </a:p>
          <a:p>
            <a:endParaRPr lang="nb-NO" dirty="0"/>
          </a:p>
          <a:p>
            <a:r>
              <a:rPr lang="nb-NO" dirty="0"/>
              <a:t>Er SELVSTENDIG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Er ROBUST</a:t>
            </a:r>
          </a:p>
        </p:txBody>
      </p:sp>
    </p:spTree>
    <p:extLst>
      <p:ext uri="{BB962C8B-B14F-4D97-AF65-F5344CB8AC3E}">
        <p14:creationId xmlns:p14="http://schemas.microsoft.com/office/powerpoint/2010/main" val="365968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69ABB0-5033-3203-3921-9EA3FB51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6050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Verdier - sosial pedagogiske mål – disse henger på klasserommet og jobber vi med i alle fag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E56FDF-50F5-CF83-4B1C-C0E793701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4176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Tar ANSVAR  </a:t>
            </a:r>
          </a:p>
          <a:p>
            <a:pPr marL="0" indent="0">
              <a:buNone/>
            </a:pPr>
            <a:r>
              <a:rPr lang="nb-NO" dirty="0"/>
              <a:t>*Er forberedt til timer, gjør lekser og leverer arbeid til avtalt tid</a:t>
            </a:r>
          </a:p>
          <a:p>
            <a:pPr marL="0" indent="0">
              <a:buNone/>
            </a:pPr>
            <a:r>
              <a:rPr lang="nb-NO" dirty="0"/>
              <a:t>*Holder skap, sekk og hylle ryddig</a:t>
            </a:r>
          </a:p>
          <a:p>
            <a:pPr marL="0" indent="0">
              <a:buNone/>
            </a:pPr>
            <a:r>
              <a:rPr lang="nb-NO" dirty="0"/>
              <a:t>*Følger skolens regler og rutiner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Viser OMSORG </a:t>
            </a:r>
          </a:p>
          <a:p>
            <a:pPr marL="0" indent="0">
              <a:buNone/>
            </a:pPr>
            <a:r>
              <a:rPr lang="nb-NO" dirty="0"/>
              <a:t>*Ser andre</a:t>
            </a:r>
          </a:p>
          <a:p>
            <a:pPr marL="0" indent="0">
              <a:buNone/>
            </a:pPr>
            <a:r>
              <a:rPr lang="nb-NO" dirty="0"/>
              <a:t>*Bryr seg om andre</a:t>
            </a:r>
          </a:p>
          <a:p>
            <a:pPr marL="0" indent="0">
              <a:buNone/>
            </a:pPr>
            <a:r>
              <a:rPr lang="nb-NO" dirty="0"/>
              <a:t>*Hjelper andre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393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968E32BB-0854-6D63-31F4-8BC7E590FECC}"/>
              </a:ext>
            </a:extLst>
          </p:cNvPr>
          <p:cNvSpPr txBox="1"/>
          <p:nvPr/>
        </p:nvSpPr>
        <p:spPr>
          <a:xfrm>
            <a:off x="1095375" y="333375"/>
            <a:ext cx="10277475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/>
              <a:t>Viser RESPEKT </a:t>
            </a:r>
          </a:p>
          <a:p>
            <a:r>
              <a:rPr lang="nb-NO" sz="2400" dirty="0"/>
              <a:t>*Svarer høflig </a:t>
            </a:r>
          </a:p>
          <a:p>
            <a:r>
              <a:rPr lang="nb-NO" sz="2400" dirty="0"/>
              <a:t>*Prater høflig og hyggelig til alle</a:t>
            </a:r>
          </a:p>
          <a:p>
            <a:r>
              <a:rPr lang="nb-NO" sz="2400" dirty="0"/>
              <a:t>*Lytter når andre prater</a:t>
            </a:r>
          </a:p>
          <a:p>
            <a:r>
              <a:rPr lang="nb-NO" sz="2400" dirty="0"/>
              <a:t>*Viser toleranse for at vi er forskjellige og kan tenke forskjellig</a:t>
            </a:r>
          </a:p>
          <a:p>
            <a:endParaRPr lang="nb-NO" sz="2400" dirty="0"/>
          </a:p>
          <a:p>
            <a:r>
              <a:rPr lang="nb-NO" sz="2400" dirty="0"/>
              <a:t>Er SELVSTENDIG </a:t>
            </a:r>
          </a:p>
          <a:p>
            <a:r>
              <a:rPr lang="nb-NO" sz="2400" dirty="0"/>
              <a:t>*Tar ansvar og jobber/driver seg selv</a:t>
            </a:r>
          </a:p>
          <a:p>
            <a:r>
              <a:rPr lang="nb-NO" sz="2400" dirty="0"/>
              <a:t>*Bidrar faglig </a:t>
            </a:r>
          </a:p>
          <a:p>
            <a:r>
              <a:rPr lang="nb-NO" sz="2400" dirty="0"/>
              <a:t>*Kan argumentere for egne meninger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Er ROBUST </a:t>
            </a:r>
          </a:p>
          <a:p>
            <a:r>
              <a:rPr lang="nb-NO" sz="2400" dirty="0"/>
              <a:t>*Tørre å være seg selv</a:t>
            </a:r>
          </a:p>
          <a:p>
            <a:r>
              <a:rPr lang="nb-NO" sz="2400" dirty="0"/>
              <a:t>*Tåler å stå i arbeid</a:t>
            </a:r>
          </a:p>
          <a:p>
            <a:r>
              <a:rPr lang="nb-NO" sz="2400" dirty="0"/>
              <a:t>*Lærer seg å stå i valg/situasjoner</a:t>
            </a:r>
          </a:p>
          <a:p>
            <a:r>
              <a:rPr lang="nb-NO" sz="2400" dirty="0"/>
              <a:t>*Snakker i plenum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71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293B79-2C81-1384-7CAC-1DE09988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 som 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194B9F-E27E-A7ED-DB84-D980AF8C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Velkomstbrev fra læreren i forkant av skolestart – samtale med alle foresatte innen en </a:t>
            </a:r>
            <a:r>
              <a:rPr lang="nb-NO" dirty="0" err="1"/>
              <a:t>mnd</a:t>
            </a:r>
            <a:r>
              <a:rPr lang="nb-NO" dirty="0"/>
              <a:t> etter oppstart</a:t>
            </a:r>
          </a:p>
          <a:p>
            <a:r>
              <a:rPr lang="nb-NO" dirty="0"/>
              <a:t>Komme raskt i gang med fag – trekk på alle bøker – navn på alle bøker</a:t>
            </a:r>
          </a:p>
          <a:p>
            <a:r>
              <a:rPr lang="nb-NO" dirty="0"/>
              <a:t>Standard for hvordan bøker merkes med navn og tas vare på. Samme med skrivebøker, navn og fag på alle. Standard for ryddige bøker og oppsett. Eksemplets makt.</a:t>
            </a:r>
          </a:p>
          <a:p>
            <a:r>
              <a:rPr lang="nb-NO" dirty="0"/>
              <a:t>Læringsstrategier i alle fag – bruke mal fra Harstad kommune </a:t>
            </a:r>
          </a:p>
          <a:p>
            <a:r>
              <a:rPr lang="nb-NO" dirty="0"/>
              <a:t>Faste klassemøter hver uke – bruke Klassemøtemodellen (E. Djønne), </a:t>
            </a:r>
            <a:r>
              <a:rPr lang="nb-NO" dirty="0" err="1"/>
              <a:t>vidre</a:t>
            </a:r>
            <a:r>
              <a:rPr lang="nb-NO" dirty="0"/>
              <a:t> jobbe med del 1, 8. trinn, Min Framtid «Livsmestring og selvbevissthet»</a:t>
            </a:r>
          </a:p>
          <a:p>
            <a:r>
              <a:rPr lang="nb-NO" dirty="0"/>
              <a:t>Jobbe med verdier/sosialpedagogiske mål i alle timer – vise eksempler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58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E50E6F-DDBD-C824-65BC-CC45C08A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 som leder - lesing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A9DCDA-9E43-BB3D-8BA9-1E63F4DA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Sjekke ut leseferdighetene til eleven ved oppstart av 8. trinn</a:t>
            </a:r>
          </a:p>
          <a:p>
            <a:r>
              <a:rPr lang="nb-NO" dirty="0"/>
              <a:t>Sette i gang «intensivt lesekurs» for de som trenger det. 3 – 6 uker.</a:t>
            </a:r>
          </a:p>
          <a:p>
            <a:r>
              <a:rPr lang="nb-NO" dirty="0"/>
              <a:t>Etter det sette i gang «aktivt lesekurs» for hele klassen. 3 – 6 uker.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Elever med Dysleksi følges opp av kontaktlærer</a:t>
            </a:r>
          </a:p>
          <a:p>
            <a:pPr marL="0" indent="0">
              <a:buNone/>
            </a:pPr>
            <a:r>
              <a:rPr lang="nb-NO" dirty="0"/>
              <a:t>*sjekkliste (legg inn lenke)</a:t>
            </a:r>
          </a:p>
          <a:p>
            <a:pPr marL="0" indent="0">
              <a:buNone/>
            </a:pPr>
            <a:r>
              <a:rPr lang="nb-NO" dirty="0"/>
              <a:t>*hjelpemidler og opplæring (legg inn lenke)</a:t>
            </a:r>
          </a:p>
          <a:p>
            <a:pPr marL="0" indent="0">
              <a:buNone/>
            </a:pPr>
            <a:r>
              <a:rPr lang="nb-NO" dirty="0"/>
              <a:t>*gir elevene eget kort med sine rettigheter</a:t>
            </a:r>
          </a:p>
        </p:txBody>
      </p:sp>
    </p:spTree>
    <p:extLst>
      <p:ext uri="{BB962C8B-B14F-4D97-AF65-F5344CB8AC3E}">
        <p14:creationId xmlns:p14="http://schemas.microsoft.com/office/powerpoint/2010/main" val="246914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D8BF96-F26E-7C8F-B638-4E4C27D8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 som leder - 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145F92-F6AC-48E3-CA8F-9DF406B68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/>
              <a:t>Hjelp til å opprette konto i </a:t>
            </a:r>
            <a:r>
              <a:rPr lang="nb-NO" dirty="0" err="1"/>
              <a:t>Onedrive</a:t>
            </a:r>
            <a:endParaRPr lang="nb-NO" dirty="0"/>
          </a:p>
          <a:p>
            <a:r>
              <a:rPr lang="nb-NO" dirty="0"/>
              <a:t>Få opplæring i å opprette fagmapper lokalt og i </a:t>
            </a:r>
            <a:r>
              <a:rPr lang="nb-NO" dirty="0" err="1"/>
              <a:t>Onedrive</a:t>
            </a:r>
            <a:endParaRPr lang="nb-NO" dirty="0"/>
          </a:p>
          <a:p>
            <a:r>
              <a:rPr lang="nb-NO" dirty="0"/>
              <a:t>Lære å søke i mappestruktur i </a:t>
            </a:r>
            <a:r>
              <a:rPr lang="nb-NO" dirty="0" err="1"/>
              <a:t>Onedrive</a:t>
            </a:r>
            <a:endParaRPr lang="nb-NO" dirty="0"/>
          </a:p>
          <a:p>
            <a:r>
              <a:rPr lang="nb-NO" dirty="0"/>
              <a:t>Lære seg å bruke Word og Power Point</a:t>
            </a:r>
          </a:p>
          <a:p>
            <a:r>
              <a:rPr lang="nb-NO" dirty="0"/>
              <a:t>Kunne bruke epost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It`s Learning - få opplæring og kunne bruke</a:t>
            </a:r>
          </a:p>
          <a:p>
            <a:pPr marL="0" indent="0">
              <a:buNone/>
            </a:pPr>
            <a:r>
              <a:rPr lang="nb-NO" dirty="0"/>
              <a:t>*Feide pålogging </a:t>
            </a:r>
          </a:p>
          <a:p>
            <a:pPr marL="0" indent="0">
              <a:buNone/>
            </a:pPr>
            <a:r>
              <a:rPr lang="nb-NO" dirty="0"/>
              <a:t>*Kalenderverktøyet</a:t>
            </a:r>
          </a:p>
          <a:p>
            <a:pPr marL="0" indent="0">
              <a:buNone/>
            </a:pPr>
            <a:r>
              <a:rPr lang="nb-NO" dirty="0"/>
              <a:t>*Innleveringer</a:t>
            </a:r>
          </a:p>
          <a:p>
            <a:pPr marL="0" indent="0">
              <a:buNone/>
            </a:pPr>
            <a:r>
              <a:rPr lang="nb-NO" dirty="0"/>
              <a:t>*Bruke planer og ressurser</a:t>
            </a:r>
          </a:p>
          <a:p>
            <a:pPr marL="0" indent="0">
              <a:buNone/>
            </a:pPr>
            <a:r>
              <a:rPr lang="nb-NO" dirty="0"/>
              <a:t>*Sende/lese melding til lærer</a:t>
            </a:r>
          </a:p>
          <a:p>
            <a:pPr marL="0" indent="0">
              <a:buNone/>
            </a:pPr>
            <a:r>
              <a:rPr lang="nb-NO" dirty="0"/>
              <a:t>*Sjekke lekse</a:t>
            </a:r>
          </a:p>
          <a:p>
            <a:pPr marL="0" indent="0">
              <a:buNone/>
            </a:pPr>
            <a:r>
              <a:rPr lang="nb-NO" dirty="0"/>
              <a:t>*Karakter visning/status og oppfølging</a:t>
            </a:r>
          </a:p>
          <a:p>
            <a:pPr marL="0" indent="0">
              <a:buNone/>
            </a:pPr>
            <a:r>
              <a:rPr lang="nb-NO" dirty="0"/>
              <a:t>*Anvend og bruke LMS i skolearbeidet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215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90A67D-16D1-C4DD-8E04-A7A112C3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 som leder – forventninger til elever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2033D5-15B4-63CE-6CA9-AD2AE774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Alle elevene stiller opp på rekke før de går inn</a:t>
            </a:r>
          </a:p>
          <a:p>
            <a:r>
              <a:rPr lang="nb-NO" dirty="0"/>
              <a:t>Alle eleven står og hilser på lærer</a:t>
            </a:r>
          </a:p>
          <a:p>
            <a:r>
              <a:rPr lang="nb-NO" dirty="0"/>
              <a:t>Lærer forventer at elever har med utstyr de trenger til timene. Om det leveres ut, samles det inn igjen etterpå. Ta kontakt hjem om det ikke kommer i orden.</a:t>
            </a:r>
          </a:p>
          <a:p>
            <a:r>
              <a:rPr lang="nb-NO" dirty="0"/>
              <a:t>Ha klare avtaler på hva elevene skal ha med seg og hvor de skal møte når de er på andre rom enn klasserommet. </a:t>
            </a:r>
          </a:p>
          <a:p>
            <a:r>
              <a:rPr lang="nb-NO" dirty="0"/>
              <a:t>Lærere som har elever rundt på andre rom, må følge de til klasserommet for å få lagt inn sine ting på klasserommet.</a:t>
            </a:r>
          </a:p>
        </p:txBody>
      </p:sp>
    </p:spTree>
    <p:extLst>
      <p:ext uri="{BB962C8B-B14F-4D97-AF65-F5344CB8AC3E}">
        <p14:creationId xmlns:p14="http://schemas.microsoft.com/office/powerpoint/2010/main" val="281627547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833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Segoe UI</vt:lpstr>
      <vt:lpstr>Trebuchet MS</vt:lpstr>
      <vt:lpstr>Verdana</vt:lpstr>
      <vt:lpstr>Wingdings 3</vt:lpstr>
      <vt:lpstr>Fasett</vt:lpstr>
      <vt:lpstr>Den profesjonelle ungdomsskoleeleven –  oppstart 8. trinn</vt:lpstr>
      <vt:lpstr>Alt starter hos den voksne </vt:lpstr>
      <vt:lpstr>Elever på Seljestad ungdomsskole</vt:lpstr>
      <vt:lpstr> Verdier - sosial pedagogiske mål – disse henger på klasserommet og jobber vi med i alle fag </vt:lpstr>
      <vt:lpstr>PowerPoint-presentasjon</vt:lpstr>
      <vt:lpstr>Læreren som leder</vt:lpstr>
      <vt:lpstr>Læreren som leder - lesing</vt:lpstr>
      <vt:lpstr>Læreren som leder - IKT</vt:lpstr>
      <vt:lpstr>Læreren som leder – forventninger til elever</vt:lpstr>
      <vt:lpstr> Læreren som leder - standard på rom </vt:lpstr>
      <vt:lpstr>Relasjon mellom lærer/elev og elev/elev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profesjonelle ungdomsskoleeleven</dc:title>
  <dc:creator>Ellen Knutsen Andreassen</dc:creator>
  <cp:lastModifiedBy>Ellen Knutsen Andreassen</cp:lastModifiedBy>
  <cp:revision>1</cp:revision>
  <dcterms:created xsi:type="dcterms:W3CDTF">2023-05-26T06:28:38Z</dcterms:created>
  <dcterms:modified xsi:type="dcterms:W3CDTF">2023-08-08T12:01:54Z</dcterms:modified>
</cp:coreProperties>
</file>